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10" d="100"/>
          <a:sy n="10" d="100"/>
        </p:scale>
        <p:origin x="3832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26" Type="http://schemas.openxmlformats.org/officeDocument/2006/relationships/image" Target="../media/image16.svg"/><Relationship Id="rId39" Type="http://schemas.openxmlformats.org/officeDocument/2006/relationships/image" Target="../media/image27.jpeg"/><Relationship Id="rId21" Type="http://schemas.openxmlformats.org/officeDocument/2006/relationships/image" Target="../media/image10.emf"/><Relationship Id="rId34" Type="http://schemas.openxmlformats.org/officeDocument/2006/relationships/image" Target="../media/image25.svg"/><Relationship Id="rId42" Type="http://schemas.openxmlformats.org/officeDocument/2006/relationships/image" Target="../media/image30.jpeg"/><Relationship Id="rId7" Type="http://schemas.openxmlformats.org/officeDocument/2006/relationships/image" Target="../media/image6.png"/><Relationship Id="rId12" Type="http://schemas.openxmlformats.org/officeDocument/2006/relationships/image" Target="../media/image6.emf"/><Relationship Id="rId25" Type="http://schemas.openxmlformats.org/officeDocument/2006/relationships/image" Target="../media/image15.png"/><Relationship Id="rId33" Type="http://schemas.openxmlformats.org/officeDocument/2006/relationships/image" Target="../media/image24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9.emf"/><Relationship Id="rId20" Type="http://schemas.openxmlformats.org/officeDocument/2006/relationships/image" Target="../media/image19.png"/><Relationship Id="rId29" Type="http://schemas.openxmlformats.org/officeDocument/2006/relationships/image" Target="../media/image20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24" Type="http://schemas.openxmlformats.org/officeDocument/2006/relationships/image" Target="../media/image13.emf"/><Relationship Id="rId32" Type="http://schemas.openxmlformats.org/officeDocument/2006/relationships/image" Target="../media/image23.svg"/><Relationship Id="rId37" Type="http://schemas.openxmlformats.org/officeDocument/2006/relationships/image" Target="../media/image36.png"/><Relationship Id="rId40" Type="http://schemas.openxmlformats.org/officeDocument/2006/relationships/image" Target="../media/image28.png"/><Relationship Id="rId45" Type="http://schemas.openxmlformats.org/officeDocument/2006/relationships/image" Target="../media/image33.jpeg"/><Relationship Id="rId15" Type="http://schemas.openxmlformats.org/officeDocument/2006/relationships/image" Target="../media/image14.png"/><Relationship Id="rId23" Type="http://schemas.openxmlformats.org/officeDocument/2006/relationships/image" Target="../media/image12.svg"/><Relationship Id="rId28" Type="http://schemas.openxmlformats.org/officeDocument/2006/relationships/image" Target="../media/image18.svg"/><Relationship Id="rId19" Type="http://schemas.openxmlformats.org/officeDocument/2006/relationships/image" Target="../media/image18.png"/><Relationship Id="rId31" Type="http://schemas.openxmlformats.org/officeDocument/2006/relationships/image" Target="../media/image22.png"/><Relationship Id="rId44" Type="http://schemas.openxmlformats.org/officeDocument/2006/relationships/image" Target="../media/image32.jpeg"/><Relationship Id="rId4" Type="http://schemas.openxmlformats.org/officeDocument/2006/relationships/image" Target="../media/image3.emf"/><Relationship Id="rId9" Type="http://schemas.openxmlformats.org/officeDocument/2006/relationships/image" Target="../media/image5.png"/><Relationship Id="rId14" Type="http://schemas.openxmlformats.org/officeDocument/2006/relationships/image" Target="../media/image8.jpeg"/><Relationship Id="rId22" Type="http://schemas.openxmlformats.org/officeDocument/2006/relationships/image" Target="../media/image11.png"/><Relationship Id="rId27" Type="http://schemas.openxmlformats.org/officeDocument/2006/relationships/image" Target="../media/image17.png"/><Relationship Id="rId30" Type="http://schemas.openxmlformats.org/officeDocument/2006/relationships/image" Target="../media/image21.svg"/><Relationship Id="rId43" Type="http://schemas.openxmlformats.org/officeDocument/2006/relationships/image" Target="../media/image31.jpeg"/><Relationship Id="rId8" Type="http://schemas.openxmlformats.org/officeDocument/2006/relationships/image" Target="../media/image4.emf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290309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high-Tc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|1&gt;−|3&gt;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7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179"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results.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11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4A3601-C11D-2883-ADBA-DF8FD1366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23994" y="24296975"/>
            <a:ext cx="2861657" cy="28616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091158" y="14277598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8778671" y="38961531"/>
            <a:ext cx="12478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blipFill>
                <a:blip r:embed="rId37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8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9F431-07B5-EA18-BAB8-465999BC66C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4902968" y="14615381"/>
            <a:ext cx="6117684" cy="6607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7B457-17E9-A29A-D89F-2BD312FD511F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b="51137"/>
          <a:stretch/>
        </p:blipFill>
        <p:spPr>
          <a:xfrm>
            <a:off x="22527306" y="11294703"/>
            <a:ext cx="8194350" cy="2834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F92D2D-8CF9-52C4-6476-BAE999499C84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l="55306"/>
          <a:stretch/>
        </p:blipFill>
        <p:spPr>
          <a:xfrm>
            <a:off x="23122532" y="8431273"/>
            <a:ext cx="7003898" cy="29019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978807-778B-1071-ACC7-D94D5F359E53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13526" t="7358" r="44505" b="63442"/>
          <a:stretch/>
        </p:blipFill>
        <p:spPr>
          <a:xfrm>
            <a:off x="18590120" y="16945078"/>
            <a:ext cx="4995312" cy="44977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CDD311-CBAF-3000-F8BA-A563D1D7C7CC}"/>
              </a:ext>
            </a:extLst>
          </p:cNvPr>
          <p:cNvGrpSpPr/>
          <p:nvPr/>
        </p:nvGrpSpPr>
        <p:grpSpPr>
          <a:xfrm>
            <a:off x="5837667" y="34229830"/>
            <a:ext cx="3488589" cy="5099726"/>
            <a:chOff x="6551023" y="35845463"/>
            <a:chExt cx="1815737" cy="26543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132E57-6D02-772C-272C-8895EA4C8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34013" r="34282"/>
            <a:stretch/>
          </p:blipFill>
          <p:spPr>
            <a:xfrm>
              <a:off x="6655525" y="35845463"/>
              <a:ext cx="1711235" cy="26543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D7025D-6F8E-FB4B-C1CD-95B2D37549B3}"/>
                </a:ext>
              </a:extLst>
            </p:cNvPr>
            <p:cNvSpPr/>
            <p:nvPr/>
          </p:nvSpPr>
          <p:spPr>
            <a:xfrm>
              <a:off x="6551023" y="37007074"/>
              <a:ext cx="254371" cy="96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8525EBD-CF87-6E3A-CDB3-59D88CDBD58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646593" y="34176119"/>
            <a:ext cx="3878358" cy="48085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AA1D97-0F25-592C-2761-1B599DF474E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645217" y="16986872"/>
            <a:ext cx="6242734" cy="33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</TotalTime>
  <Words>555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2022-05-24T15:11:07Z</dcterms:created>
  <dcterms:modified xsi:type="dcterms:W3CDTF">2022-05-25T19:55:54Z</dcterms:modified>
</cp:coreProperties>
</file>